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9" r:id="rId14"/>
    <p:sldId id="270" r:id="rId15"/>
    <p:sldId id="267" r:id="rId16"/>
    <p:sldId id="268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cctv camer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73315" y="183515"/>
            <a:ext cx="4516120" cy="45161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6925" y="1710055"/>
            <a:ext cx="6005195" cy="2028825"/>
          </a:xfrm>
        </p:spPr>
        <p:txBody>
          <a:bodyPr>
            <a:normAutofit/>
          </a:bodyPr>
          <a:p>
            <a:r>
              <a:rPr lang="en-US" altLang="en-US">
                <a:ln w="12700">
                  <a:solidFill>
                    <a:sysClr val="windowText" lastClr="000000"/>
                  </a:solidFill>
                  <a:prstDash val="solid"/>
                </a:ln>
                <a:solidFill>
                  <a:schemeClr val="tx1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Smart Home</a:t>
            </a:r>
            <a:br>
              <a:rPr lang="en-US" altLang="en-US">
                <a:ln w="12700">
                  <a:solidFill>
                    <a:sysClr val="windowText" lastClr="000000"/>
                  </a:solidFill>
                  <a:prstDash val="solid"/>
                </a:ln>
                <a:solidFill>
                  <a:schemeClr val="tx1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</a:br>
            <a:r>
              <a:rPr lang="en-US" altLang="en-US">
                <a:ln w="12700">
                  <a:solidFill>
                    <a:sysClr val="windowText" lastClr="000000"/>
                  </a:solidFill>
                  <a:prstDash val="solid"/>
                </a:ln>
                <a:solidFill>
                  <a:schemeClr val="tx1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Surviellence</a:t>
            </a:r>
            <a:endParaRPr lang="en-US" altLang="en-US">
              <a:ln w="12700">
                <a:solidFill>
                  <a:sysClr val="windowText" lastClr="000000"/>
                </a:solidFill>
                <a:prstDash val="solid"/>
              </a:ln>
              <a:solidFill>
                <a:schemeClr val="tx1"/>
              </a:solid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16750" y="4182745"/>
            <a:ext cx="4097655" cy="2050415"/>
          </a:xfrm>
        </p:spPr>
        <p:txBody>
          <a:bodyPr>
            <a:normAutofit fontScale="60000"/>
          </a:bodyPr>
          <a:p>
            <a:pPr algn="l"/>
            <a:endParaRPr lang="en-US"/>
          </a:p>
          <a:p>
            <a:pPr algn="l"/>
            <a:r>
              <a:rPr lang="en-US" altLang="en-US"/>
              <a:t>- Meet Maheshwari (1620BECE30034)</a:t>
            </a:r>
            <a:endParaRPr lang="en-US" altLang="en-US"/>
          </a:p>
          <a:p>
            <a:pPr algn="l"/>
            <a:r>
              <a:rPr lang="en-US" altLang="en-US"/>
              <a:t>- Priya Mehta (1620BECE30044)</a:t>
            </a:r>
            <a:endParaRPr lang="en-US" altLang="en-US"/>
          </a:p>
          <a:p>
            <a:pPr algn="l"/>
            <a:endParaRPr lang="en-US" altLang="en-US"/>
          </a:p>
          <a:p>
            <a:pPr algn="l"/>
            <a:r>
              <a:rPr lang="en-US" altLang="en-US" b="1"/>
              <a:t>Guide</a:t>
            </a:r>
            <a:endParaRPr lang="en-US" altLang="en-US" b="1"/>
          </a:p>
          <a:p>
            <a:pPr algn="l"/>
            <a:r>
              <a:rPr lang="en-US" altLang="en-US"/>
              <a:t>Hitesh Patel</a:t>
            </a:r>
            <a:endParaRPr lang="en-US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What are we doing?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For an activity detection, first we need to find a pose of a person.</a:t>
            </a:r>
            <a:endParaRPr lang="en-US"/>
          </a:p>
          <a:p>
            <a:r>
              <a:rPr lang="en-US"/>
              <a:t>For pose detection</a:t>
            </a:r>
            <a:r>
              <a:rPr lang="en-US" altLang="en-US"/>
              <a:t>, we first need to find person.</a:t>
            </a:r>
            <a:endParaRPr lang="en-US"/>
          </a:p>
          <a:p>
            <a:r>
              <a:rPr lang="en-US"/>
              <a:t>For a peron detection, first we need to find object. </a:t>
            </a:r>
            <a:endParaRPr lang="en-US"/>
          </a:p>
          <a:p>
            <a:pPr marL="0" indent="0">
              <a:buNone/>
            </a:pPr>
            <a:r>
              <a:rPr lang="en-US"/>
              <a:t>•For an object detection, first we need to depl</a:t>
            </a:r>
            <a:r>
              <a:rPr lang="en-US" altLang="en-US"/>
              <a:t>o</a:t>
            </a:r>
            <a:r>
              <a:rPr lang="en-US"/>
              <a:t>y image classification.</a:t>
            </a:r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Content Placeholder 5" descr="steps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912360" y="937895"/>
            <a:ext cx="2367280" cy="498221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Sequence Diag. for Training Model</a:t>
            </a:r>
            <a:endParaRPr lang="en-US" altLang="en-US"/>
          </a:p>
        </p:txBody>
      </p:sp>
      <p:pic>
        <p:nvPicPr>
          <p:cNvPr id="4" name="Content Placeholder 3" descr="sequenceModelDiag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08935" y="1587500"/>
            <a:ext cx="6711315" cy="479806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Sequence Diag. for Live Data</a:t>
            </a:r>
            <a:endParaRPr lang="en-US" altLang="en-US"/>
          </a:p>
        </p:txBody>
      </p:sp>
      <p:pic>
        <p:nvPicPr>
          <p:cNvPr id="5" name="Content Placeholder 4" descr="sequenceDiagUser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890520" y="1522730"/>
            <a:ext cx="6606540" cy="469392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Steps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US"/>
              <a:t>Object Detection</a:t>
            </a:r>
            <a:endParaRPr lang="en-US" altLang="en-US"/>
          </a:p>
          <a:p>
            <a:r>
              <a:rPr lang="en-US" altLang="en-US"/>
              <a:t>Person Classification (With unique person identity)</a:t>
            </a:r>
            <a:endParaRPr lang="en-US" altLang="en-US"/>
          </a:p>
          <a:p>
            <a:r>
              <a:rPr lang="en-US" altLang="en-US"/>
              <a:t>Pose Classification</a:t>
            </a:r>
            <a:endParaRPr lang="en-US" altLang="en-US"/>
          </a:p>
          <a:p>
            <a:r>
              <a:rPr lang="en-US" altLang="en-US"/>
              <a:t>Activity Classification</a:t>
            </a:r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Step 1 : Object Classification</a:t>
            </a:r>
            <a:endParaRPr lang="en-US" altLang="en-US"/>
          </a:p>
        </p:txBody>
      </p:sp>
      <p:pic>
        <p:nvPicPr>
          <p:cNvPr id="6" name="Content Placeholder 5" descr="g507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656715" y="1825625"/>
            <a:ext cx="887793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How is it done?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" altLang="en-US"/>
              <a:t>Make a tensorflow model for object classification.</a:t>
            </a:r>
            <a:endParaRPr lang="" altLang="en-US"/>
          </a:p>
          <a:p>
            <a:r>
              <a:rPr lang="" altLang="en-US"/>
              <a:t>Upload it as a custom model to firebase ML Kit.</a:t>
            </a:r>
            <a:endParaRPr lang="" altLang="en-US"/>
          </a:p>
          <a:p>
            <a:r>
              <a:rPr lang="" altLang="en-US"/>
              <a:t>Integrate with Android App as a analysis Use Case for CameraX</a:t>
            </a:r>
            <a:endParaRPr lang="" altLang="en-US"/>
          </a:p>
          <a:p>
            <a:r>
              <a:rPr lang="" altLang="en-US"/>
              <a:t>Upload Live Video to Firebase (set of images maybe) and get object category and its location on the image.</a:t>
            </a:r>
            <a:endParaRPr lang="" altLang="en-US"/>
          </a:p>
          <a:p>
            <a:r>
              <a:rPr lang="" altLang="en-US"/>
              <a:t>Make a boundary over the object sent by our model.</a:t>
            </a:r>
            <a:endParaRPr lang="" altLang="en-US"/>
          </a:p>
          <a:p>
            <a:pPr marL="0" indent="0">
              <a:buNone/>
            </a:pPr>
            <a:endParaRPr lang="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Breif !dea  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1240" y="2186305"/>
            <a:ext cx="8185785" cy="2780665"/>
          </a:xfrm>
        </p:spPr>
        <p:txBody>
          <a:bodyPr>
            <a:normAutofit lnSpcReduction="10000"/>
          </a:bodyPr>
          <a:p>
            <a:r>
              <a:rPr lang="en-US" altLang="en-US"/>
              <a:t>Smart Home Surviellence is a system to detect and identify activites that are going on inside a House/Organisation.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It is a new and advance method used to replace current CCTV system.</a:t>
            </a:r>
            <a:endParaRPr lang="en-US" altLang="en-US"/>
          </a:p>
          <a:p>
            <a:endParaRPr lang="en-US" altLang="en-US"/>
          </a:p>
          <a:p>
            <a:endParaRPr lang="en-US" alt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rcRect b="9667"/>
          <a:stretch>
            <a:fillRect/>
          </a:stretch>
        </p:blipFill>
        <p:spPr>
          <a:xfrm>
            <a:off x="3956050" y="365125"/>
            <a:ext cx="1305560" cy="1270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p>
            <a:r>
              <a:rPr lang="en-US" altLang="en-US"/>
              <a:t>Majourly in this world, in occurence of any crime, the first step that people do for proof is go through CCTV.</a:t>
            </a:r>
            <a:endParaRPr lang="en-US" altLang="en-US"/>
          </a:p>
          <a:p>
            <a:r>
              <a:rPr lang="en-US" altLang="en-US"/>
              <a:t>Be it in Home, on streets or in an organisation.</a:t>
            </a:r>
            <a:endParaRPr lang="en-US" altLang="en-US"/>
          </a:p>
          <a:p>
            <a:r>
              <a:rPr lang="en-US" altLang="en-US"/>
              <a:t>This takes upto a lot of time.</a:t>
            </a:r>
            <a:endParaRPr lang="en-US" altLang="en-US"/>
          </a:p>
          <a:p>
            <a:r>
              <a:rPr lang="en-US" altLang="en-US"/>
              <a:t>What is a family has a young child at home and he cannot be left unsupervised !?</a:t>
            </a:r>
            <a:endParaRPr lang="en-US" altLang="en-US"/>
          </a:p>
          <a:p>
            <a:r>
              <a:rPr lang="en-US" altLang="en-US"/>
              <a:t>Thus role of Smart CCTV comes to place where it can detect the activities and reply to the concern person about the same.</a:t>
            </a:r>
            <a:endParaRPr lang="en-US" altLang="en-US"/>
          </a:p>
          <a:p>
            <a:endParaRPr lang="en-US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81965" y="83185"/>
            <a:ext cx="9525000" cy="17424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Technology Used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US"/>
              <a:t>Android Jetpack</a:t>
            </a:r>
            <a:endParaRPr lang="en-US" altLang="en-US"/>
          </a:p>
          <a:p>
            <a:r>
              <a:rPr lang="en-US" altLang="en-US"/>
              <a:t>Firebase</a:t>
            </a:r>
            <a:endParaRPr lang="en-US" altLang="en-US"/>
          </a:p>
          <a:p>
            <a:r>
              <a:rPr lang="en-US" altLang="en-US"/>
              <a:t>TensorFlow </a:t>
            </a:r>
            <a:endParaRPr lang="en-US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1090" y="2327910"/>
            <a:ext cx="7449820" cy="2202180"/>
          </a:xfrm>
        </p:spPr>
        <p:txBody>
          <a:bodyPr/>
          <a:p>
            <a:r>
              <a:rPr lang="en-US" altLang="en-US"/>
              <a:t>Why use this technology?</a:t>
            </a:r>
            <a:endParaRPr lang="en-US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Android Jetpack</a:t>
            </a:r>
            <a:endParaRPr lang="en-US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46590" y="365125"/>
            <a:ext cx="1807210" cy="180721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US"/>
              <a:t>We have used CameraX API from Android Jetpack to provide seamless analysis and preview.</a:t>
            </a:r>
            <a:endParaRPr lang="en-US" altLang="en-US"/>
          </a:p>
          <a:p>
            <a:r>
              <a:rPr lang="en-US" altLang="en-US"/>
              <a:t>It reduces our efforts of coding as compared to the regular camera API</a:t>
            </a:r>
            <a:endParaRPr lang="en-US" altLang="en-US"/>
          </a:p>
          <a:p>
            <a:r>
              <a:rPr lang="en-US" altLang="en-US"/>
              <a:t>We've used WorkManager to provide with background process</a:t>
            </a:r>
            <a:endParaRPr lang="en-US" altLang="en-US"/>
          </a:p>
          <a:p>
            <a:r>
              <a:rPr lang="en-US" altLang="en-US"/>
              <a:t>We've also used DataBinding and LiveData and Room Database to provide us uninterrupted execution with UI.</a:t>
            </a:r>
            <a:endParaRPr lang="en-US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Firebase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US"/>
              <a:t>Firebase is a web and mobile platform to provide database, storage, authentication and ML APIs. </a:t>
            </a:r>
            <a:endParaRPr lang="en-US" altLang="en-US"/>
          </a:p>
          <a:p>
            <a:r>
              <a:rPr lang="en-US" altLang="en-US"/>
              <a:t>We've used Firebase to put our custom tensorflow model for execution on the cloud. </a:t>
            </a:r>
            <a:endParaRPr lang="en-US" altLang="en-US"/>
          </a:p>
          <a:p>
            <a:r>
              <a:rPr lang="en-US" altLang="en-US"/>
              <a:t>It helps us in interacting with the internet and also provides a scope for expansion.</a:t>
            </a:r>
            <a:endParaRPr lang="en-US" alt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20275" y="286385"/>
            <a:ext cx="2128520" cy="21285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/>
              <a:t>TensorFlow</a:t>
            </a:r>
            <a:endParaRPr lang="en-U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TensorFlow is a free and open-source software            library for dataflow and differentiable programming across a range of tasks. It is a symbolic math library, and is also used for machine learning applications such as neural networks</a:t>
            </a:r>
            <a:r>
              <a:rPr lang="en-US" altLang="en-US"/>
              <a:t>.</a:t>
            </a:r>
            <a:endParaRPr lang="en-US" altLang="en-US"/>
          </a:p>
          <a:p>
            <a:r>
              <a:rPr lang="en-US" altLang="en-US"/>
              <a:t>We've used TensorFlow to deploy our classification model on the Firebase.</a:t>
            </a:r>
            <a:endParaRPr lang="en-US" alt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50450" y="286385"/>
            <a:ext cx="1894205" cy="189420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 altLang="en-US"/>
          </a:p>
          <a:p>
            <a:r>
              <a:rPr lang="en-US" altLang="en-US"/>
              <a:t>In this updating world, people never have time to what is going on in their neighbourhood. Some don't even know their neighbours.</a:t>
            </a:r>
            <a:endParaRPr lang="en-US" altLang="en-US"/>
          </a:p>
          <a:p>
            <a:r>
              <a:rPr lang="en-US" altLang="en-US"/>
              <a:t>Earlier, all neighbours had an !dea of each other and took care of others belongings in thier absence.</a:t>
            </a:r>
            <a:endParaRPr lang="en-US" altLang="en-US"/>
          </a:p>
          <a:p>
            <a:r>
              <a:rPr lang="en-US" altLang="en-US"/>
              <a:t>So we need to such a system to take care of us.</a:t>
            </a:r>
            <a:endParaRPr lang="en-US" altLang="en-US"/>
          </a:p>
          <a:p>
            <a:r>
              <a:rPr lang="en-US" altLang="en-US"/>
              <a:t>And why not be SMART !!  </a:t>
            </a:r>
            <a:endParaRPr lang="en-US" alt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3395" y="203835"/>
            <a:ext cx="4947920" cy="16490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2785</Words>
  <Application>WPS Presentation</Application>
  <PresentationFormat>Widescreen</PresentationFormat>
  <Paragraphs>84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Arial</vt:lpstr>
      <vt:lpstr>SimSun</vt:lpstr>
      <vt:lpstr>Wingdings</vt:lpstr>
      <vt:lpstr>DejaVu Sans</vt:lpstr>
      <vt:lpstr>Calibri Light</vt:lpstr>
      <vt:lpstr>Calibri</vt:lpstr>
      <vt:lpstr>微软雅黑</vt:lpstr>
      <vt:lpstr>Noto Sans CJK SC</vt:lpstr>
      <vt:lpstr>Arial Unicode MS</vt:lpstr>
      <vt:lpstr>Office Theme</vt:lpstr>
      <vt:lpstr>Smart Home Surviellence</vt:lpstr>
      <vt:lpstr>Breif !dea  </vt:lpstr>
      <vt:lpstr>PowerPoint 演示文稿</vt:lpstr>
      <vt:lpstr>Technology Used</vt:lpstr>
      <vt:lpstr>Why use this technology?</vt:lpstr>
      <vt:lpstr>Android Jetpack</vt:lpstr>
      <vt:lpstr>Firebase</vt:lpstr>
      <vt:lpstr>TensorFlow</vt:lpstr>
      <vt:lpstr>PowerPoint 演示文稿</vt:lpstr>
      <vt:lpstr>What are we doing?</vt:lpstr>
      <vt:lpstr>PowerPoint 演示文稿</vt:lpstr>
      <vt:lpstr>Sequence Diag. for Training Model</vt:lpstr>
      <vt:lpstr>Sequence Diag. for Live Data</vt:lpstr>
      <vt:lpstr>Steps</vt:lpstr>
      <vt:lpstr>Step 1 : Object Classification</vt:lpstr>
      <vt:lpstr>How is it done?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meet18091998</dc:creator>
  <cp:lastModifiedBy>meet18091998</cp:lastModifiedBy>
  <cp:revision>19</cp:revision>
  <dcterms:created xsi:type="dcterms:W3CDTF">2019-08-02T11:44:17Z</dcterms:created>
  <dcterms:modified xsi:type="dcterms:W3CDTF">2019-08-02T11:44:17Z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1033-11.1.0.8722</vt:lpwstr>
  </property>
</Properties>
</file>

<file path=docProps/thumbnail.jpeg>
</file>